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40" r:id="rId4"/>
    <p:sldId id="341" r:id="rId5"/>
    <p:sldId id="342" r:id="rId6"/>
    <p:sldId id="333" r:id="rId7"/>
    <p:sldId id="343" r:id="rId8"/>
    <p:sldId id="334" r:id="rId9"/>
    <p:sldId id="344" r:id="rId10"/>
    <p:sldId id="335" r:id="rId11"/>
    <p:sldId id="338" r:id="rId12"/>
    <p:sldId id="336" r:id="rId13"/>
    <p:sldId id="318" r:id="rId14"/>
    <p:sldId id="339"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3%20Behavior%20Pool%20logic.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Behaviour Definition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407733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Behaviour Definition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Behaviour Definition  Code</a:t>
            </a:r>
            <a:endParaRPr lang="en-US" sz="1800" dirty="0"/>
          </a:p>
        </p:txBody>
      </p:sp>
      <p:sp>
        <p:nvSpPr>
          <p:cNvPr id="10" name="TextBox 9">
            <a:extLst>
              <a:ext uri="{FF2B5EF4-FFF2-40B4-BE49-F238E27FC236}">
                <a16:creationId xmlns:a16="http://schemas.microsoft.com/office/drawing/2014/main" xmlns=""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52486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Behaviour Pool Logic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Behaviour Pool Logic</a:t>
            </a:r>
            <a:endParaRPr lang="en-US" sz="1800" dirty="0"/>
          </a:p>
        </p:txBody>
      </p:sp>
      <p:sp>
        <p:nvSpPr>
          <p:cNvPr id="10" name="TextBox 9">
            <a:extLst>
              <a:ext uri="{FF2B5EF4-FFF2-40B4-BE49-F238E27FC236}">
                <a16:creationId xmlns:a16="http://schemas.microsoft.com/office/drawing/2014/main" xmlns=""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24424326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Calibri" panose="020F0502020204030204"/>
              </a:rPr>
              <a:t>Trainer: </a:t>
            </a:r>
            <a:r>
              <a:rPr lang="en-US" sz="1400" b="1" noProof="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5426026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Calibri" panose="020F0502020204030204"/>
              </a:rPr>
              <a:t>Trainer: </a:t>
            </a:r>
            <a:r>
              <a:rPr lang="en-US" sz="1400" b="1" noProof="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7"/>
            <a:ext cx="7962085" cy="347761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Behavior 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Mandatory</a:t>
            </a: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set_status_booked</a:t>
            </a:r>
          </a:p>
          <a:p>
            <a:pPr marL="742727" lvl="1" indent="-285664">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332656"/>
            <a:ext cx="10969943" cy="711081"/>
          </a:xfrm>
        </p:spPr>
        <p:txBody>
          <a:bodyPr>
            <a:noAutofit/>
          </a:bodyPr>
          <a:lstStyle/>
          <a:p>
            <a:r>
              <a:rPr lang="en-US" sz="28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xmlns="" id="{37CE849F-BD64-4DB2-9A0C-B8566C657077}"/>
              </a:ext>
            </a:extLst>
          </p:cNvPr>
          <p:cNvSpPr txBox="1"/>
          <p:nvPr/>
        </p:nvSpPr>
        <p:spPr>
          <a:xfrm>
            <a:off x="439315" y="1124744"/>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xmlns=""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xmlns=""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xmlns=""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Trainer: Anubhav Oberoy</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xmlns=""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a:t>
            </a:r>
            <a:r>
              <a:rPr lang="en-US" sz="1800" dirty="0" err="1"/>
              <a:t>I_Currency</a:t>
            </a:r>
            <a:r>
              <a:rPr lang="en-US" sz="1800" dirty="0"/>
              <a:t>) and countries (</a:t>
            </a:r>
            <a:r>
              <a:rPr lang="en-US" sz="1800" dirty="0" err="1"/>
              <a:t>I_Country</a:t>
            </a:r>
            <a:r>
              <a:rPr lang="en-US" sz="1800" dirty="0"/>
              <a:t>)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xmlns=""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91448" y="908720"/>
            <a:ext cx="11835611" cy="2862322"/>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xmlns=""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xmlns=""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xmlns=""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xmlns=""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xmlns=""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xmlns=""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xmlns=""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Calibri" panose="020F0502020204030204"/>
              </a:rPr>
              <a:t>Trainer: </a:t>
            </a:r>
            <a:r>
              <a:rPr lang="en-US" sz="1400" b="1" noProof="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Trainer: Anubhav Oberoy</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065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10085</TotalTime>
  <Words>991</Words>
  <Application>Microsoft Office PowerPoint</Application>
  <PresentationFormat>Custom</PresentationFormat>
  <Paragraphs>103</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Behaviour Definition</vt:lpstr>
      <vt:lpstr>Implementing Behaviour Definition  </vt:lpstr>
      <vt:lpstr>Behaviour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298</cp:revision>
  <dcterms:created xsi:type="dcterms:W3CDTF">2013-09-12T13:05:01Z</dcterms:created>
  <dcterms:modified xsi:type="dcterms:W3CDTF">2021-11-29T14:34:14Z</dcterms:modified>
</cp:coreProperties>
</file>